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155831-A881-1696-1007-0A23C9834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BB8D40-8C55-4D2E-47A8-01D639ED8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CC503A-3334-628A-A693-0CEA80D3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CD02C0-2B30-0E4C-0457-F2652D4C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E29576-1385-345F-EA6F-B8ECBBBC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0C28F-5522-3420-7C81-13BE0D01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D89A72-3225-3EE5-C394-FFDCC3E77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3B9258-9303-F4AE-D1FA-10B1F2DA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596858-FCFB-AE0B-BF87-3F9E9C10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45457-9DB4-1864-C19D-8AE18CAD8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4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B9D7F6-C41D-A803-8BEC-75CB52F7A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1EA20F-71BA-26A9-A07E-98E81926B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B1F7C7-5AC0-4075-6582-0BCB3E9C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FA992B-3D20-6249-3CFD-A78B2098F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791E7E-3D16-8F6E-6F3C-91AC8404C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1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8BC8C-ADB9-8139-BF3A-271EE1D72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A5827-A70A-FBB7-C3A1-E60CCF26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8E194-0ABC-5776-594A-485256EED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5F0CA4-6239-2CC8-95A5-556D623CA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393998-BF3E-28FF-A81C-3CB5C371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7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09F5A0-88AA-331E-3FA7-BDA4EDAA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3BE5F0-DE10-8FAB-5166-67596B200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BBF846-530F-8E1C-A9C1-02E63C260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14BDF-03DA-F32A-99A5-303DA47C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F03B4-5395-0568-D99B-48B8F8023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51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151BC0-932F-0664-B14C-B38D13A0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F97DBD-E3E3-29F6-638F-5F25E225E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05C4A5-F5CE-C289-404A-E1D1310F4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628017-D928-3ACD-B6E1-7AA1AE5E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00F9AB-0108-C242-6AA6-F3BF61D8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330E9E-5714-C0EE-E728-2434F3004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21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8E8C89-4248-02AA-92E8-4379B045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0BFDF-CA6F-93A6-A89B-5E19141FE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97474A-45EE-2C29-B441-01524B1CA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25006BB-5755-CEA1-BDF2-3F48D782D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715887A-C0CD-DDD0-238F-F284CC5F9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F75DF1-AA35-F7E9-F65D-CFE6FA56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E4F0E8-5776-43CD-8223-A2D5B61B1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A73EAB2-775D-42F4-7B31-9C42DFA3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39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4CD0F-455B-D37A-69D1-58220023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A0799D-9736-8641-91BC-1173047D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924403-B7E4-2BE0-C9C3-4FEFE14D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F4B921-E5B5-6EF8-B857-5AB5B653E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0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F88938-FED6-0634-BC21-68BF2C033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104D3D5-7C5A-D569-D08F-865873FDE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9F6485-5B3D-C807-879D-E2A71E235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16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1ABED4-4EAB-7D51-E210-DFB3BDAC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58C95C-D4E0-A9E8-ADF3-01AD795AD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6F0D25-6D7C-5F1A-69B5-DF7E69F8D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D55F64-EEB5-4F64-FD34-DE7C92A8F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ED4C78-51F3-4E93-3A95-C354617C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7FDCFB-C76C-DB38-E641-30538280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18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1A710-8FF7-63BB-857B-FFCB5537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B0B3FE-A7BE-8B11-09A9-6EAF9680E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137A5B-78CA-6803-2FCE-519CEAD19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2F9634-21D3-4F20-0640-5A6834F9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9A34CB-7320-1CCC-5B9D-F2771195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29BB51-FF63-B149-C355-8ED789D7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1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7F75BB-31AD-B219-6A21-987D6E8FF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57812D-7680-2A57-1F67-6FBB9C963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570D89-1296-43E9-4F2C-0A8D3EDAE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16D0-DBEA-4CA2-95FB-51ED7A187040}" type="datetimeFigureOut">
              <a:rPr kumimoji="1" lang="ja-JP" altLang="en-US" smtClean="0"/>
              <a:t>2023/12/14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F18A63-0620-5058-6F0F-16CCEEA86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E85EA8-5711-EFF4-10E8-C3EE93508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55D1C-2409-418D-BF7F-706E57DEB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67DE64B-838D-BC45-7E8F-33DF90B060BC}"/>
              </a:ext>
            </a:extLst>
          </p:cNvPr>
          <p:cNvSpPr txBox="1"/>
          <p:nvPr/>
        </p:nvSpPr>
        <p:spPr>
          <a:xfrm>
            <a:off x="3255819" y="549943"/>
            <a:ext cx="5070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年末年始</a:t>
            </a:r>
            <a:r>
              <a:rPr kumimoji="1" lang="ja-JP" altLang="en-US" sz="2800" dirty="0"/>
              <a:t>休業期間のお知らせ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21D78BA-F6AB-E806-9699-DE43050DB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83024"/>
              </p:ext>
            </p:extLst>
          </p:nvPr>
        </p:nvGraphicFramePr>
        <p:xfrm>
          <a:off x="2004291" y="1073728"/>
          <a:ext cx="7112000" cy="4043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6833252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64217532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316604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9578603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472587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743718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05085360"/>
                    </a:ext>
                  </a:extLst>
                </a:gridCol>
              </a:tblGrid>
              <a:tr h="4225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rgbClr val="FF0000"/>
                          </a:solidFill>
                        </a:rPr>
                        <a:t>日</a:t>
                      </a:r>
                      <a:endParaRPr kumimoji="1" lang="en-US" altLang="ja-JP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109603"/>
                  </a:ext>
                </a:extLst>
              </a:tr>
              <a:tr h="1148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00" b="1" dirty="0">
                          <a:latin typeface="+mn-ea"/>
                          <a:ea typeface="+mn-ea"/>
                        </a:rPr>
                        <a:t>２０２３年１２月　</a:t>
                      </a:r>
                      <a:endParaRPr kumimoji="1" lang="en-US" altLang="ja-JP" sz="1000" b="1" dirty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24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25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26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27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28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29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711290"/>
                  </a:ext>
                </a:extLst>
              </a:tr>
              <a:tr h="1148196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31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000" b="1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000" b="1" dirty="0">
                          <a:latin typeface="+mn-ea"/>
                          <a:ea typeface="+mn-ea"/>
                        </a:rPr>
                        <a:t>年１月</a:t>
                      </a:r>
                      <a:endParaRPr kumimoji="1" lang="en-US" altLang="ja-JP" sz="1000" b="1" dirty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１</a:t>
                      </a:r>
                      <a:endParaRPr kumimoji="1" lang="en-US" altLang="ja-JP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5798"/>
                  </a:ext>
                </a:extLst>
              </a:tr>
              <a:tr h="1148196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7</a:t>
                      </a:r>
                    </a:p>
                    <a:p>
                      <a:pPr algn="ctr">
                        <a:lnSpc>
                          <a:spcPct val="250000"/>
                        </a:lnSpc>
                      </a:pP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8</a:t>
                      </a: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9</a:t>
                      </a: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kumimoji="1" lang="en-US" altLang="ja-JP" b="1" dirty="0">
                          <a:latin typeface="+mn-ea"/>
                          <a:ea typeface="+mn-ea"/>
                        </a:rPr>
                        <a:t>13</a:t>
                      </a:r>
                      <a:endParaRPr kumimoji="1" lang="ja-JP" altLang="en-US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267697"/>
                  </a:ext>
                </a:extLst>
              </a:tr>
            </a:tbl>
          </a:graphicData>
        </a:graphic>
      </p:graphicFrame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D5D73BAC-D66D-259F-CD1F-835091520584}"/>
              </a:ext>
            </a:extLst>
          </p:cNvPr>
          <p:cNvCxnSpPr>
            <a:cxnSpLocks/>
          </p:cNvCxnSpPr>
          <p:nvPr/>
        </p:nvCxnSpPr>
        <p:spPr>
          <a:xfrm flipH="1">
            <a:off x="7065819" y="2507674"/>
            <a:ext cx="205047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9F7028-58D8-6EB6-A744-082DE3DA1BBA}"/>
              </a:ext>
            </a:extLst>
          </p:cNvPr>
          <p:cNvSpPr txBox="1"/>
          <p:nvPr/>
        </p:nvSpPr>
        <p:spPr>
          <a:xfrm>
            <a:off x="7308273" y="2169120"/>
            <a:ext cx="1607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</a:rPr>
              <a:t>年末年始休業日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720AB5FA-87B6-6002-7F20-627D0B0BE62C}"/>
              </a:ext>
            </a:extLst>
          </p:cNvPr>
          <p:cNvCxnSpPr>
            <a:cxnSpLocks/>
          </p:cNvCxnSpPr>
          <p:nvPr/>
        </p:nvCxnSpPr>
        <p:spPr>
          <a:xfrm>
            <a:off x="2004291" y="3680754"/>
            <a:ext cx="5061528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BB3FF3-D241-2A65-13BE-57AB63261C89}"/>
              </a:ext>
            </a:extLst>
          </p:cNvPr>
          <p:cNvSpPr txBox="1"/>
          <p:nvPr/>
        </p:nvSpPr>
        <p:spPr>
          <a:xfrm>
            <a:off x="4001655" y="3290875"/>
            <a:ext cx="1789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</a:rPr>
              <a:t>年末年始休業日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F5B4D3-23D1-4CD0-69DE-1680BD431EA1}"/>
              </a:ext>
            </a:extLst>
          </p:cNvPr>
          <p:cNvCxnSpPr>
            <a:cxnSpLocks/>
          </p:cNvCxnSpPr>
          <p:nvPr/>
        </p:nvCxnSpPr>
        <p:spPr>
          <a:xfrm>
            <a:off x="2994313" y="2513448"/>
            <a:ext cx="3271406" cy="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B32546C-CAD6-5824-3F39-1339FD20CD66}"/>
              </a:ext>
            </a:extLst>
          </p:cNvPr>
          <p:cNvSpPr txBox="1"/>
          <p:nvPr/>
        </p:nvSpPr>
        <p:spPr>
          <a:xfrm>
            <a:off x="6265719" y="2154768"/>
            <a:ext cx="997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午前中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迄受付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AEEBC2C-9B11-75CB-7034-60D116055156}"/>
              </a:ext>
            </a:extLst>
          </p:cNvPr>
          <p:cNvCxnSpPr>
            <a:cxnSpLocks/>
          </p:cNvCxnSpPr>
          <p:nvPr/>
        </p:nvCxnSpPr>
        <p:spPr>
          <a:xfrm>
            <a:off x="7107383" y="3676619"/>
            <a:ext cx="2008908" cy="4135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F90FAE4-C142-B7F5-3D1A-68E8995FBA5A}"/>
              </a:ext>
            </a:extLst>
          </p:cNvPr>
          <p:cNvCxnSpPr>
            <a:cxnSpLocks/>
          </p:cNvCxnSpPr>
          <p:nvPr/>
        </p:nvCxnSpPr>
        <p:spPr>
          <a:xfrm>
            <a:off x="4001655" y="4947207"/>
            <a:ext cx="5156199" cy="2874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B12B65C-E9E5-73A9-3844-AE73290FB332}"/>
              </a:ext>
            </a:extLst>
          </p:cNvPr>
          <p:cNvSpPr txBox="1"/>
          <p:nvPr/>
        </p:nvSpPr>
        <p:spPr>
          <a:xfrm>
            <a:off x="4499263" y="2169120"/>
            <a:ext cx="1427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通常営業日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774985-7557-0250-4502-1CAA976C834D}"/>
              </a:ext>
            </a:extLst>
          </p:cNvPr>
          <p:cNvSpPr txBox="1"/>
          <p:nvPr/>
        </p:nvSpPr>
        <p:spPr>
          <a:xfrm>
            <a:off x="5524501" y="4619882"/>
            <a:ext cx="1738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通常営業日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8B4D990-B343-BA02-6C57-90A40576355B}"/>
              </a:ext>
            </a:extLst>
          </p:cNvPr>
          <p:cNvSpPr txBox="1"/>
          <p:nvPr/>
        </p:nvSpPr>
        <p:spPr>
          <a:xfrm>
            <a:off x="2004291" y="5110947"/>
            <a:ext cx="7112000" cy="78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500" dirty="0"/>
              <a:t>● 年末における商品のご注文は１２月２８日午前中迄が当日発送となります。</a:t>
            </a:r>
            <a:endParaRPr kumimoji="1" lang="en-US" altLang="ja-JP" sz="1500" dirty="0"/>
          </a:p>
          <a:p>
            <a:r>
              <a:rPr lang="ja-JP" altLang="en-US" sz="1500" dirty="0"/>
              <a:t>● 年末年始休業中また、１月５日・６日のご注文は１月９日以降の発送となります。</a:t>
            </a:r>
            <a:endParaRPr lang="en-US" altLang="ja-JP" sz="1500" dirty="0"/>
          </a:p>
          <a:p>
            <a:r>
              <a:rPr lang="ja-JP" altLang="en-US" sz="1500" dirty="0"/>
              <a:t>● 但し、お振込みによるご注文は、入金確認後の発送とさせて頂きます。</a:t>
            </a:r>
            <a:endParaRPr kumimoji="1" lang="ja-JP" altLang="en-US" sz="15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D40BB93-43F5-1F17-F2A3-6B29A87C9FD1}"/>
              </a:ext>
            </a:extLst>
          </p:cNvPr>
          <p:cNvSpPr txBox="1"/>
          <p:nvPr/>
        </p:nvSpPr>
        <p:spPr>
          <a:xfrm>
            <a:off x="4001655" y="4488957"/>
            <a:ext cx="1294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発送開始日</a:t>
            </a:r>
          </a:p>
        </p:txBody>
      </p:sp>
    </p:spTree>
    <p:extLst>
      <p:ext uri="{BB962C8B-B14F-4D97-AF65-F5344CB8AC3E}">
        <p14:creationId xmlns:p14="http://schemas.microsoft.com/office/powerpoint/2010/main" val="32623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BIZ UDPゴシック"/>
        <a:ea typeface="BIZ UDPゴシック"/>
        <a:cs typeface=""/>
      </a:majorFont>
      <a:minorFont>
        <a:latin typeface="Calibri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115</Words>
  <Application>Microsoft Office PowerPoint</Application>
  <PresentationFormat>ワイド画面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千尋 佐々木</dc:creator>
  <cp:lastModifiedBy>千尋 佐々木</cp:lastModifiedBy>
  <cp:revision>5</cp:revision>
  <cp:lastPrinted>2023-12-14T00:31:55Z</cp:lastPrinted>
  <dcterms:created xsi:type="dcterms:W3CDTF">2023-12-13T07:52:18Z</dcterms:created>
  <dcterms:modified xsi:type="dcterms:W3CDTF">2023-12-14T08:24:18Z</dcterms:modified>
</cp:coreProperties>
</file>